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8"/>
  </p:notesMasterIdLst>
  <p:handoutMasterIdLst>
    <p:handoutMasterId r:id="rId59"/>
  </p:handoutMasterIdLst>
  <p:sldIdLst>
    <p:sldId id="256" r:id="rId2"/>
    <p:sldId id="264" r:id="rId3"/>
    <p:sldId id="281" r:id="rId4"/>
    <p:sldId id="314" r:id="rId5"/>
    <p:sldId id="284" r:id="rId6"/>
    <p:sldId id="285" r:id="rId7"/>
    <p:sldId id="283" r:id="rId8"/>
    <p:sldId id="286" r:id="rId9"/>
    <p:sldId id="305" r:id="rId10"/>
    <p:sldId id="287" r:id="rId11"/>
    <p:sldId id="296" r:id="rId12"/>
    <p:sldId id="258" r:id="rId13"/>
    <p:sldId id="300" r:id="rId14"/>
    <p:sldId id="288" r:id="rId15"/>
    <p:sldId id="289" r:id="rId16"/>
    <p:sldId id="290" r:id="rId17"/>
    <p:sldId id="292" r:id="rId18"/>
    <p:sldId id="293" r:id="rId19"/>
    <p:sldId id="294" r:id="rId20"/>
    <p:sldId id="298" r:id="rId21"/>
    <p:sldId id="297" r:id="rId22"/>
    <p:sldId id="299" r:id="rId23"/>
    <p:sldId id="295" r:id="rId24"/>
    <p:sldId id="302" r:id="rId25"/>
    <p:sldId id="303" r:id="rId26"/>
    <p:sldId id="304" r:id="rId27"/>
    <p:sldId id="265" r:id="rId28"/>
    <p:sldId id="278" r:id="rId29"/>
    <p:sldId id="257" r:id="rId30"/>
    <p:sldId id="262" r:id="rId31"/>
    <p:sldId id="263" r:id="rId32"/>
    <p:sldId id="273" r:id="rId33"/>
    <p:sldId id="266" r:id="rId34"/>
    <p:sldId id="267" r:id="rId35"/>
    <p:sldId id="268" r:id="rId36"/>
    <p:sldId id="269" r:id="rId37"/>
    <p:sldId id="270" r:id="rId38"/>
    <p:sldId id="271" r:id="rId39"/>
    <p:sldId id="272" r:id="rId40"/>
    <p:sldId id="274" r:id="rId41"/>
    <p:sldId id="279" r:id="rId42"/>
    <p:sldId id="280" r:id="rId43"/>
    <p:sldId id="275" r:id="rId44"/>
    <p:sldId id="276" r:id="rId45"/>
    <p:sldId id="277" r:id="rId46"/>
    <p:sldId id="306" r:id="rId47"/>
    <p:sldId id="307" r:id="rId48"/>
    <p:sldId id="259" r:id="rId49"/>
    <p:sldId id="301" r:id="rId50"/>
    <p:sldId id="309" r:id="rId51"/>
    <p:sldId id="308" r:id="rId52"/>
    <p:sldId id="313" r:id="rId53"/>
    <p:sldId id="310" r:id="rId54"/>
    <p:sldId id="311" r:id="rId55"/>
    <p:sldId id="312" r:id="rId56"/>
    <p:sldId id="261" r:id="rId5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314"/>
            <p14:sldId id="284"/>
            <p14:sldId id="285"/>
            <p14:sldId id="283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96"/>
            <p14:sldId id="258"/>
            <p14:sldId id="300"/>
            <p14:sldId id="288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270"/>
            <p14:sldId id="271"/>
            <p14:sldId id="272"/>
            <p14:sldId id="274"/>
            <p14:sldId id="279"/>
            <p14:sldId id="280"/>
            <p14:sldId id="275"/>
            <p14:sldId id="276"/>
            <p14:sldId id="277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1"/>
            <p14:sldId id="309"/>
            <p14:sldId id="308"/>
            <p14:sldId id="313"/>
            <p14:sldId id="310"/>
            <p14:sldId id="311"/>
          </p14:sldIdLst>
        </p14:section>
        <p14:section name="Outro" id="{B4067A92-2F57-0A46-B06C-D704CA0C2A5D}">
          <p14:sldIdLst>
            <p14:sldId id="312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497" autoAdjust="0"/>
    <p:restoredTop sz="88055" autoAdjust="0"/>
  </p:normalViewPr>
  <p:slideViewPr>
    <p:cSldViewPr snapToGrid="0" snapToObjects="1">
      <p:cViewPr varScale="1">
        <p:scale>
          <a:sx n="104" d="100"/>
          <a:sy n="104" d="100"/>
        </p:scale>
        <p:origin x="-1496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heme" Target="theme/theme1.xml"/><Relationship Id="rId64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notesMaster" Target="notesMasters/notesMaster1.xml"/><Relationship Id="rId59" Type="http://schemas.openxmlformats.org/officeDocument/2006/relationships/handoutMaster" Target="handoutMasters/handout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interSettings" Target="printerSettings/printerSettings1.bin"/><Relationship Id="rId61" Type="http://schemas.openxmlformats.org/officeDocument/2006/relationships/presProps" Target="presProps.xml"/><Relationship Id="rId62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5/29/13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5/29/13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May 29,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May 29,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May 29,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May 29,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May 29,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May 29,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May 29,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May 29,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May 29,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May 29,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May 29,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May 29,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Finding sub-problems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191506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1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242793" y="4080012"/>
            <a:ext cx="1718317" cy="85112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1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09" y="3131587"/>
            <a:ext cx="3804440" cy="2853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282" y="3131586"/>
            <a:ext cx="3804441" cy="28533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35200"/>
            <a:ext cx="6400800" cy="1752600"/>
          </a:xfrm>
        </p:spPr>
        <p:txBody>
          <a:bodyPr/>
          <a:lstStyle/>
          <a:p>
            <a:r>
              <a:rPr lang="en-US" dirty="0" smtClean="0"/>
              <a:t>Xilinx </a:t>
            </a:r>
            <a:r>
              <a:rPr lang="en-US" dirty="0" err="1" smtClean="0"/>
              <a:t>Zynq</a:t>
            </a:r>
            <a:r>
              <a:rPr lang="en-US" dirty="0" smtClean="0"/>
              <a:t> w/ </a:t>
            </a:r>
            <a:r>
              <a:rPr lang="en-US" dirty="0" smtClean="0"/>
              <a:t>Dual Core ARM CPU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NEON 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  <p:pic>
        <p:nvPicPr>
          <p:cNvPr id="5" name="Picture 4" descr="apply-ope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416" y="1694483"/>
            <a:ext cx="5275222" cy="45300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Zynq</a:t>
            </a:r>
            <a:r>
              <a:rPr lang="en-US" dirty="0" smtClean="0"/>
              <a:t> 7020 </a:t>
            </a:r>
            <a:r>
              <a:rPr lang="en-US" dirty="0" err="1" smtClean="0"/>
              <a:t>SoC</a:t>
            </a:r>
            <a:r>
              <a:rPr lang="en-US" dirty="0" smtClean="0"/>
              <a:t>: </a:t>
            </a:r>
            <a:r>
              <a:rPr lang="en-US" dirty="0" err="1" smtClean="0"/>
              <a:t>ZedBoard</a:t>
            </a:r>
            <a:endParaRPr lang="en-US" dirty="0" smtClean="0"/>
          </a:p>
          <a:p>
            <a:pPr lvl="1"/>
            <a:r>
              <a:rPr lang="en-US" dirty="0" smtClean="0"/>
              <a:t>Dual Core ARM with 667MHz Core Frequency</a:t>
            </a:r>
          </a:p>
          <a:p>
            <a:pPr lvl="1"/>
            <a:r>
              <a:rPr lang="en-US" dirty="0" smtClean="0"/>
              <a:t>512MB DDR3-1066 RAM</a:t>
            </a:r>
          </a:p>
          <a:p>
            <a:pPr lvl="1"/>
            <a:r>
              <a:rPr lang="en-US" dirty="0" smtClean="0"/>
              <a:t>USB/HDMI/Audio/Ethernet/…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6119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What is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is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</a:p>
          <a:p>
            <a:pPr lvl="1"/>
            <a:r>
              <a:rPr lang="en-US" dirty="0" smtClean="0"/>
              <a:t>statically typed</a:t>
            </a:r>
          </a:p>
          <a:p>
            <a:pPr lvl="1"/>
            <a:r>
              <a:rPr lang="en-US" i="1" dirty="0" smtClean="0"/>
              <a:t>not</a:t>
            </a:r>
            <a:r>
              <a:rPr lang="en-US" dirty="0" smtClean="0"/>
              <a:t> object oriented</a:t>
            </a:r>
          </a:p>
          <a:p>
            <a:pPr lvl="1"/>
            <a:r>
              <a:rPr lang="en-US" u="sng" dirty="0" smtClean="0"/>
              <a:t>built with concurrency in mind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86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with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Why do we want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simple!</a:t>
            </a:r>
          </a:p>
          <a:p>
            <a:r>
              <a:rPr lang="en-US" dirty="0" smtClean="0"/>
              <a:t>It has built-in concurrency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214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Continue here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applications</a:t>
            </a:r>
            <a:endParaRPr lang="en-US" dirty="0"/>
          </a:p>
          <a:p>
            <a:pPr lvl="1"/>
            <a:r>
              <a:rPr lang="en-US" dirty="0"/>
              <a:t>a</a:t>
            </a:r>
            <a:r>
              <a:rPr lang="en-US" dirty="0" smtClean="0"/>
              <a:t>llows for quicker development due to less overhead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simplicity often comes 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656901"/>
            <a:ext cx="8229600" cy="2788466"/>
          </a:xfrm>
        </p:spPr>
        <p:txBody>
          <a:bodyPr>
            <a:normAutofit/>
          </a:bodyPr>
          <a:lstStyle/>
          <a:p>
            <a:r>
              <a:rPr lang="en-US" dirty="0" smtClean="0"/>
              <a:t>Lane Guiding Control using high FPS camera (60 FPS, 752x40px)</a:t>
            </a:r>
          </a:p>
          <a:p>
            <a:r>
              <a:rPr lang="en-US" dirty="0"/>
              <a:t>Data rate: ~20MB/</a:t>
            </a:r>
            <a:r>
              <a:rPr lang="en-US" dirty="0" smtClean="0"/>
              <a:t>s</a:t>
            </a:r>
          </a:p>
          <a:p>
            <a:r>
              <a:rPr lang="en-US" dirty="0" smtClean="0"/>
              <a:t>Implemented using C and FPGA modules,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Android, C/FPGA on Linux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performance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2585</TotalTime>
  <Words>1033</Words>
  <Application>Microsoft Macintosh PowerPoint</Application>
  <PresentationFormat>On-screen Show (4:3)</PresentationFormat>
  <Paragraphs>269</Paragraphs>
  <Slides>56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57" baseType="lpstr">
      <vt:lpstr>Office Theme</vt:lpstr>
      <vt:lpstr>Evaluation of parallelism techniques on embedded  multi-core platforms  </vt:lpstr>
      <vt:lpstr>Outline</vt:lpstr>
      <vt:lpstr>The Platform</vt:lpstr>
      <vt:lpstr>The Platform</vt:lpstr>
      <vt:lpstr>Obstacle Detection</vt:lpstr>
      <vt:lpstr>Lane Guiding Control</vt:lpstr>
      <vt:lpstr>PowerPoint Presentation</vt:lpstr>
      <vt:lpstr>PowerPoint Presentation</vt:lpstr>
      <vt:lpstr>Outline</vt:lpstr>
      <vt:lpstr>Parallelism Techniques</vt:lpstr>
      <vt:lpstr>Parallelism</vt:lpstr>
      <vt:lpstr>Pipeline Pattern</vt:lpstr>
      <vt:lpstr>Pipeline Pattern</vt:lpstr>
      <vt:lpstr>Pipeline Pattern</vt:lpstr>
      <vt:lpstr>Pipeline Pattern</vt:lpstr>
      <vt:lpstr>Pipeline Pattern</vt:lpstr>
      <vt:lpstr>Pipeline Pattern</vt:lpstr>
      <vt:lpstr>Pipeline Pattern</vt:lpstr>
      <vt:lpstr>Pipeline Pattern</vt:lpstr>
      <vt:lpstr>Pipeline Stage Pseudo code</vt:lpstr>
      <vt:lpstr>Pipeline Stage Pseudo code</vt:lpstr>
      <vt:lpstr>Pipeline Stage Pseudo code</vt:lpstr>
      <vt:lpstr>Pipeline Stage Pseudo code</vt:lpstr>
      <vt:lpstr>Pipeline Pattern</vt:lpstr>
      <vt:lpstr>Pipeline Pattern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registers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Outline</vt:lpstr>
      <vt:lpstr>Google Go</vt:lpstr>
      <vt:lpstr>Google Go What is it?</vt:lpstr>
      <vt:lpstr>Language Specification Who’s keeping it simple?</vt:lpstr>
      <vt:lpstr>Language Specification Who’s keeping it simple?</vt:lpstr>
      <vt:lpstr>Google Go Why do we want it?</vt:lpstr>
      <vt:lpstr>Continue here</vt:lpstr>
      <vt:lpstr>Google Go Can we use it on embedded platforms?</vt:lpstr>
      <vt:lpstr>Google Go Can we use it on embedded platforms?</vt:lpstr>
      <vt:lpstr>PowerPoint Presentation</vt:lpstr>
      <vt:lpstr>The End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162</cp:revision>
  <cp:lastPrinted>2013-05-28T09:30:00Z</cp:lastPrinted>
  <dcterms:created xsi:type="dcterms:W3CDTF">2013-05-22T13:33:12Z</dcterms:created>
  <dcterms:modified xsi:type="dcterms:W3CDTF">2013-05-29T09:42:45Z</dcterms:modified>
</cp:coreProperties>
</file>